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7B3A511-39B6-43DD-BE6D-CC6005DF233B}">
          <p14:sldIdLst>
            <p14:sldId id="260"/>
            <p14:sldId id="257"/>
            <p14:sldId id="258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9C0F-EDED-48C5-9C72-60C32C24C02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39F69-D296-44C5-9236-B0713E31C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39F69-D296-44C5-9236-B0713E31C2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4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43372" y="500042"/>
            <a:ext cx="4604522" cy="102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kumimoji="0" lang="ru-RU" sz="5400" b="1" i="0" u="none" strike="noStrike" kern="1200" normalizeH="0" baseline="0" noProof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572008"/>
            <a:ext cx="4481762" cy="191683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Шорохова К.И.</a:t>
            </a:r>
          </a:p>
          <a:p>
            <a:pPr>
              <a:spcBef>
                <a:spcPts val="0"/>
              </a:spcBef>
            </a:pPr>
            <a:r>
              <a:rPr lang="ru-RU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Шороховский</a:t>
            </a:r>
            <a:r>
              <a:rPr 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детский сад «Радуга»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2564904"/>
            <a:ext cx="5943572" cy="2007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8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«Йод и его полезные свойства</a:t>
            </a:r>
            <a:r>
              <a:rPr kumimoji="0" lang="ru-RU" sz="36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.»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43174" y="500042"/>
            <a:ext cx="5943572" cy="3721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dirty="0"/>
              <a:t>Муниципальное автономное общеобразовательное учреждение</a:t>
            </a:r>
          </a:p>
          <a:p>
            <a:pPr algn="ctr"/>
            <a:r>
              <a:rPr lang="ru-RU" sz="1600" dirty="0" err="1"/>
              <a:t>Шороховская</a:t>
            </a:r>
            <a:r>
              <a:rPr lang="ru-RU" sz="1600" dirty="0"/>
              <a:t> средняя общеобразовательная школа</a:t>
            </a:r>
          </a:p>
          <a:p>
            <a:pPr algn="ctr"/>
            <a:r>
              <a:rPr lang="ru-RU" sz="1600" dirty="0"/>
              <a:t>Исетского района Тюменской области</a:t>
            </a:r>
          </a:p>
          <a:p>
            <a:pPr algn="ctr"/>
            <a:r>
              <a:rPr lang="ru-RU" sz="1600" dirty="0"/>
              <a:t>структурное подразделение дошкольного образования</a:t>
            </a:r>
          </a:p>
          <a:p>
            <a:pPr algn="ctr"/>
            <a:r>
              <a:rPr lang="ru-RU" sz="1600" dirty="0" err="1"/>
              <a:t>Шороховский</a:t>
            </a:r>
            <a:r>
              <a:rPr lang="ru-RU" sz="1600" dirty="0"/>
              <a:t> детский сад «Радуга».</a:t>
            </a:r>
          </a:p>
          <a:p>
            <a:pPr algn="ctr"/>
            <a:endParaRPr lang="ru-RU" sz="2400" dirty="0"/>
          </a:p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Проект</a:t>
            </a:r>
          </a:p>
          <a:p>
            <a:pPr lvl="0" algn="ctr">
              <a:spcBef>
                <a:spcPct val="0"/>
              </a:spcBef>
              <a:defRPr/>
            </a:pPr>
            <a:endParaRPr lang="ru-RU" sz="1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4400" b="1" i="0" u="none" strike="noStrike" kern="1200" normalizeH="0" baseline="0" noProof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4B30F-00B9-4B0B-86B7-1AB808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+mn-lt"/>
              </a:rPr>
              <a:t>«Заметаем следы</a:t>
            </a:r>
            <a:r>
              <a:rPr lang="ru-RU" b="1" dirty="0" smtClean="0">
                <a:latin typeface="+mn-lt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C459DCB-C39D-465D-933B-FC7829B1AC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00200"/>
            <a:ext cx="3504704" cy="4525963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34515A5-BB54-44F3-B8F7-21E4C3CD56C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396044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B8374-56AA-4249-8B30-044FE2AF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atin typeface="+mn-lt"/>
              </a:rPr>
              <a:t>При проведении опытов выяснили, что при помощи йода можно узнать в каких продуктах содержится крахмал, что аскорбиновая кислота обесцвечивает йод. Дети принимали активное участие в провидении опытов, высказывали свои наблюдения в ходе проделанной работы. На наш вопрос «Понравилась ли им наша исследовательская деятельность?», они ответили: «Да, очень понравилась!»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39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28604"/>
            <a:ext cx="821537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6600"/>
                </a:solidFill>
              </a:rPr>
              <a:t>Актуальность проекта: </a:t>
            </a:r>
            <a:r>
              <a:rPr lang="ru-RU" sz="2800" dirty="0"/>
              <a:t>Наша исследовательская деятельность способствует развитию, как познавательной потребности, так и творческой деятельности ребёнка-дошкольника, развивается способность быть исследователем и проявлять самостоятельность под руководством взрослого. </a:t>
            </a:r>
          </a:p>
          <a:p>
            <a:pPr algn="just"/>
            <a:endParaRPr lang="ru-RU" sz="22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</a:rPr>
              <a:t>Цель проекта: </a:t>
            </a:r>
            <a:r>
              <a:rPr lang="ru-RU" sz="2400" dirty="0"/>
              <a:t>Изучение особенностей йода, его свойств и роли в жизни человека.</a:t>
            </a:r>
          </a:p>
          <a:p>
            <a:endParaRPr lang="ru-RU" sz="8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</a:rPr>
              <a:t>Задачи проекта:</a:t>
            </a:r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sz="2400" dirty="0"/>
              <a:t>узнать, что такое йод и какое влияние он оказывает на организм человека и где он содержится;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- исследовать свойства йода.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- развивать познавательный интерес, умение более точно характеризовать объект, высказывать предположения и делать простейшие выводы из результатов.</a:t>
            </a:r>
          </a:p>
          <a:p>
            <a:pPr>
              <a:lnSpc>
                <a:spcPct val="150000"/>
              </a:lnSpc>
            </a:pPr>
            <a:endParaRPr lang="ru-RU" sz="2400" dirty="0"/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42918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Проблема: </a:t>
            </a:r>
            <a:r>
              <a:rPr lang="ru-RU" sz="2400" dirty="0"/>
              <a:t>не все знают о пользе йода в продуктах питания, и на сколько важно содержание йода в организме человека, который необходим для детского роста и развития.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Тип проекта: </a:t>
            </a:r>
            <a:r>
              <a:rPr lang="ru-RU" sz="2400" dirty="0"/>
              <a:t>познавательно – исследовательский, краткосрочный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Сроки реализации: </a:t>
            </a:r>
            <a:r>
              <a:rPr lang="ru-RU" sz="2400" dirty="0" smtClean="0"/>
              <a:t>январь-февраль</a:t>
            </a:r>
            <a:r>
              <a:rPr lang="ru-RU" sz="2400" dirty="0" smtClean="0"/>
              <a:t>, </a:t>
            </a:r>
            <a:r>
              <a:rPr lang="ru-RU" sz="2400" dirty="0"/>
              <a:t>краткосрочный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6600"/>
                </a:solidFill>
              </a:rPr>
              <a:t>Участники проекта: </a:t>
            </a:r>
            <a:r>
              <a:rPr lang="ru-RU" sz="2400" dirty="0"/>
              <a:t>воспитанники подготовительной группы, родители, </a:t>
            </a:r>
            <a:r>
              <a:rPr lang="ru-RU" sz="2400" dirty="0" smtClean="0"/>
              <a:t>сотрудники детского сада.</a:t>
            </a:r>
            <a:endParaRPr lang="ru-RU" sz="2400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047E73-CCF2-4BC6-9F0B-7922BFE5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Работа с родителями и сотрудниками детского </a:t>
            </a:r>
            <a:r>
              <a:rPr lang="ru-RU" sz="3600" b="1" dirty="0" smtClean="0">
                <a:latin typeface="+mn-lt"/>
              </a:rPr>
              <a:t>сада</a:t>
            </a:r>
            <a:br>
              <a:rPr lang="ru-RU" sz="36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1. Анкетирование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2. </a:t>
            </a:r>
            <a:r>
              <a:rPr lang="ru-RU" sz="1800" b="1" dirty="0" smtClean="0">
                <a:latin typeface="+mn-lt"/>
              </a:rPr>
              <a:t>Консультирование 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>3</a:t>
            </a:r>
            <a:r>
              <a:rPr lang="ru-RU" sz="1800" b="1" dirty="0" smtClean="0">
                <a:latin typeface="+mn-lt"/>
              </a:rPr>
              <a:t>. Проведение теста </a:t>
            </a:r>
            <a:r>
              <a:rPr lang="ru-RU" sz="1800" b="1" dirty="0" err="1" smtClean="0">
                <a:latin typeface="+mn-lt"/>
              </a:rPr>
              <a:t>Старожука</a:t>
            </a:r>
            <a:r>
              <a:rPr lang="ru-RU" sz="1800" b="1" dirty="0" smtClean="0">
                <a:latin typeface="+mn-lt"/>
              </a:rPr>
              <a:t> Б. А.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4. Раздача памяток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5. Изготовление книг о йоде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8A8700-D321-44B7-BD3A-13B91B0DF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84984"/>
            <a:ext cx="4038600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Cadik\Downloads\IMG_20210220_121232.jpg">
            <a:extLst>
              <a:ext uri="{FF2B5EF4-FFF2-40B4-BE49-F238E27FC236}">
                <a16:creationId xmlns:a16="http://schemas.microsoft.com/office/drawing/2014/main" xmlns="" id="{885E47E6-B290-4AE7-82C7-D5473E8BA8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6" y="2924943"/>
            <a:ext cx="2952328" cy="320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4DDD257-05EC-45A5-969F-0AEE63B9A8C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24944"/>
            <a:ext cx="4191000" cy="32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AB2C28-9F1D-4145-97CF-3016489E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Организация познавательно- исследовательской деятельности детей дошкольного возраста направлена на развитие внимания, памяти, творческого воображения, умение сравнивать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выделять характерные свойства предметов.</a:t>
            </a:r>
            <a:br>
              <a:rPr lang="ru-RU" sz="3600" dirty="0">
                <a:latin typeface="+mn-lt"/>
              </a:rPr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06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6D430B-929A-4765-995F-6CF0972F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 </a:t>
            </a:r>
            <a:r>
              <a:rPr lang="ru-RU" sz="3100" b="1" dirty="0">
                <a:latin typeface="+mn-lt"/>
              </a:rPr>
              <a:t>«Интенсивное окрашивание</a:t>
            </a:r>
            <a:r>
              <a:rPr lang="ru-RU" sz="3100" b="1" dirty="0" smtClean="0">
                <a:latin typeface="+mn-lt"/>
              </a:rPr>
              <a:t>»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0C24AB5-4D4A-4ED0-A42F-756867102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1453228"/>
            <a:ext cx="3504702" cy="4672936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120CF9C-206E-406F-8F44-A52886E97D9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3228"/>
            <a:ext cx="3970784" cy="46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4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89C1E7-38FC-4B50-9FFA-94823DB6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3100" b="1" dirty="0">
                <a:latin typeface="+mn-lt"/>
              </a:rPr>
              <a:t/>
            </a:r>
            <a:br>
              <a:rPr lang="ru-RU" sz="3100" b="1" dirty="0">
                <a:latin typeface="+mn-lt"/>
              </a:rPr>
            </a:br>
            <a:r>
              <a:rPr lang="ru-RU" sz="3100" b="1" dirty="0">
                <a:latin typeface="+mn-lt"/>
              </a:rPr>
              <a:t> «Крахмал в продуктах питания</a:t>
            </a:r>
            <a:r>
              <a:rPr lang="ru-RU" sz="3100" b="1" dirty="0" smtClean="0">
                <a:latin typeface="+mn-lt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B401B4C-8CCA-43F4-AD54-117448260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F37C0C6-7F7A-4A20-9FA0-855DC52497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0524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A2E73-C03A-48F7-B7A0-671725DE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EB32845-28AC-46B9-88CB-00E28379DA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536E59C-6CCA-4384-8335-7107D508A8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372047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189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с родителями и сотрудниками детского сада 1. Анкетирование 2. Консультирование  3. Проведение теста Старожука Б. А. 4. Раздача памяток 5. Изготовление книг о йоде  </vt:lpstr>
      <vt:lpstr>  Организация познавательно- исследовательской деятельности детей дошкольного возраста направлена на развитие внимания, памяти, творческого воображения, умение сравнивать выделять характерные свойства предметов.  </vt:lpstr>
      <vt:lpstr>  «Интенсивное окрашивание» </vt:lpstr>
      <vt:lpstr>   «Крахмал в продуктах питания» </vt:lpstr>
      <vt:lpstr>Презентация PowerPoint</vt:lpstr>
      <vt:lpstr> «Заметаем следы» </vt:lpstr>
      <vt:lpstr>         При проведении опытов выяснили, что при помощи йода можно узнать в каких продуктах содержится крахмал, что аскорбиновая кислота обесцвечивает йод. Дети принимали активное участие в провидении опытов, высказывали свои наблюдения в ходе проделанной работы. На наш вопрос «Понравилась ли им наша исследовательская деятельность?», они ответили: «Да, очень понравилась!»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Cadik</cp:lastModifiedBy>
  <cp:revision>35</cp:revision>
  <dcterms:created xsi:type="dcterms:W3CDTF">2013-08-23T08:38:35Z</dcterms:created>
  <dcterms:modified xsi:type="dcterms:W3CDTF">2021-02-24T08:36:45Z</dcterms:modified>
</cp:coreProperties>
</file>